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893" r:id="rId2"/>
    <p:sldId id="1085" r:id="rId3"/>
    <p:sldId id="1061" r:id="rId4"/>
    <p:sldId id="1079" r:id="rId5"/>
    <p:sldId id="999" r:id="rId6"/>
    <p:sldId id="1017" r:id="rId7"/>
    <p:sldId id="1020" r:id="rId8"/>
    <p:sldId id="1022" r:id="rId9"/>
    <p:sldId id="1096" r:id="rId10"/>
    <p:sldId id="1019" r:id="rId11"/>
    <p:sldId id="1024" r:id="rId12"/>
    <p:sldId id="1028" r:id="rId13"/>
    <p:sldId id="1083" r:id="rId14"/>
    <p:sldId id="1084" r:id="rId15"/>
    <p:sldId id="1093" r:id="rId16"/>
    <p:sldId id="1094" r:id="rId17"/>
    <p:sldId id="1095" r:id="rId18"/>
    <p:sldId id="1097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93" d="100"/>
          <a:sy n="93" d="100"/>
        </p:scale>
        <p:origin x="114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5729076?mark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#dst10007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 класс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</a:rPr>
              <a:t>ГИА-11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Формы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</a:rPr>
              <a:t>ГИА-11 </a:t>
            </a:r>
          </a:p>
          <a:p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</a:rPr>
              <a:t>ГИА-11 </a:t>
            </a:r>
            <a:endParaRPr lang="ru-RU" b="1" dirty="0" smtClean="0">
              <a:solidFill>
                <a:srgbClr val="22272F"/>
              </a:solidFill>
            </a:endParaRP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91F852-72A9-4FFE-8745-3AD46B3F0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00" y="1630949"/>
            <a:ext cx="4540148" cy="49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307E31C-0D67-4872-BD66-67F09EF22C75}"/>
              </a:ext>
            </a:extLst>
          </p:cNvPr>
          <p:cNvSpPr/>
          <p:nvPr/>
        </p:nvSpPr>
        <p:spPr>
          <a:xfrm>
            <a:off x="4831246" y="7829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29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6E1D23-775C-4192-98EF-8E7DD0BE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4776"/>
            <a:ext cx="8359543" cy="403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37C0A5-C17D-4F97-84DA-337666654B99}"/>
              </a:ext>
            </a:extLst>
          </p:cNvPr>
          <p:cNvSpPr/>
          <p:nvPr/>
        </p:nvSpPr>
        <p:spPr>
          <a:xfrm>
            <a:off x="133473" y="17044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487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ПАМЯТКЕ на сайте школы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8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C37CB3-2FC1-4739-BF16-4036EF677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8A9589-FEC5-499F-9F4D-BF26FCC1CC7B}"/>
              </a:ext>
            </a:extLst>
          </p:cNvPr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https://docs.cntd.ru/document/1305729076?marker</a:t>
            </a:r>
            <a:r>
              <a:rPr lang="ru-RU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57681-5C2B-4E0F-A782-74F1A71C1B11}"/>
              </a:ext>
            </a:extLst>
          </p:cNvPr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</a:p>
        </p:txBody>
      </p:sp>
    </p:spTree>
    <p:extLst>
      <p:ext uri="{BB962C8B-B14F-4D97-AF65-F5344CB8AC3E}">
        <p14:creationId xmlns:p14="http://schemas.microsoft.com/office/powerpoint/2010/main" val="987707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EAABEA-4A6B-4E3C-9BA5-C730728535CA}"/>
              </a:ext>
            </a:extLst>
          </p:cNvPr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58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727D22-4D05-4656-B3E9-C0E9B3954576}"/>
              </a:ext>
            </a:extLst>
          </p:cNvPr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14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5BC813-AB55-4B13-AA4E-2E58C36E0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32" y="1556792"/>
            <a:ext cx="7978336" cy="2566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BA6E44-85AF-4524-9033-1C7757D1AF21}"/>
              </a:ext>
            </a:extLst>
          </p:cNvPr>
          <p:cNvSpPr txBox="1"/>
          <p:nvPr/>
        </p:nvSpPr>
        <p:spPr>
          <a:xfrm>
            <a:off x="-108520" y="217247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 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для пересдачи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ЕГЭ по одному учебному предмету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56411944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72F"/>
                </a:solidFill>
              </a:rPr>
              <a:t>ГИА-11</a:t>
            </a:r>
            <a:endParaRPr lang="ru-RU" b="1" dirty="0">
              <a:solidFill>
                <a:srgbClr val="22272F"/>
              </a:solidFill>
            </a:endParaRP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</a:rPr>
              <a:t>ГИА-11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146539" y="43768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endParaRPr lang="ru-RU" b="1" u="sng" dirty="0" smtClean="0">
              <a:solidFill>
                <a:srgbClr val="FF9900"/>
              </a:solidFill>
              <a:latin typeface="PT Sans" panose="020B0503020203020204" pitchFamily="34" charset="-52"/>
            </a:endParaRPr>
          </a:p>
          <a:p>
            <a:pPr algn="ctr"/>
            <a:r>
              <a:rPr lang="ru-RU" b="1" u="sng" dirty="0" smtClean="0">
                <a:solidFill>
                  <a:srgbClr val="FF9900"/>
                </a:solidFill>
                <a:latin typeface="PT Sans" panose="020B0503020203020204" pitchFamily="34" charset="-52"/>
              </a:rPr>
              <a:t>Статья </a:t>
            </a:r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39552" y="1318186"/>
            <a:ext cx="84952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83DE6E-7E31-45CF-AA39-D3637B73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22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</a:rPr>
              <a:t>ГИА-11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Формы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146173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39360</TotalTime>
  <Words>1526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Учитель</cp:lastModifiedBy>
  <cp:revision>1276</cp:revision>
  <cp:lastPrinted>2020-09-26T10:10:14Z</cp:lastPrinted>
  <dcterms:created xsi:type="dcterms:W3CDTF">2013-02-06T07:02:31Z</dcterms:created>
  <dcterms:modified xsi:type="dcterms:W3CDTF">2025-02-07T10:30:47Z</dcterms:modified>
</cp:coreProperties>
</file>